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323" r:id="rId45"/>
    <p:sldId id="294" r:id="rId46"/>
    <p:sldId id="295" r:id="rId47"/>
    <p:sldId id="296" r:id="rId48"/>
    <p:sldId id="322" r:id="rId49"/>
    <p:sldId id="321" r:id="rId50"/>
    <p:sldId id="299" r:id="rId51"/>
    <p:sldId id="300" r:id="rId52"/>
    <p:sldId id="301" r:id="rId53"/>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63916" autoAdjust="0"/>
  </p:normalViewPr>
  <p:slideViewPr>
    <p:cSldViewPr snapToGrid="0">
      <p:cViewPr varScale="1">
        <p:scale>
          <a:sx n="58" d="100"/>
          <a:sy n="58" d="100"/>
        </p:scale>
        <p:origin x="256" y="976"/>
      </p:cViewPr>
      <p:guideLst>
        <p:guide orient="horz" pos="2880"/>
        <p:guide pos="5120"/>
      </p:guideLst>
    </p:cSldViewPr>
  </p:slideViewPr>
  <p:outlineViewPr>
    <p:cViewPr>
      <p:scale>
        <a:sx n="33" d="100"/>
        <a:sy n="33" d="100"/>
      </p:scale>
      <p:origin x="0" y="30336"/>
    </p:cViewPr>
  </p:outlineViewPr>
  <p:notesTextViewPr>
    <p:cViewPr>
      <p:scale>
        <a:sx n="170" d="100"/>
        <a:sy n="17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setup.rb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 Development Kit (</a:t>
            </a:r>
            <a:r>
              <a:rPr lang="en-US" dirty="0" err="1" smtClean="0"/>
              <a:t>ChefDK</a:t>
            </a:r>
            <a:r>
              <a:rPr lang="en-US" dirty="0" smtClean="0"/>
              <a:t>), we package a tool that is called 'chef-client'.</a:t>
            </a:r>
          </a:p>
          <a:p>
            <a:endParaRPr lang="en-US" dirty="0" smtClean="0"/>
          </a:p>
          <a:p>
            <a:r>
              <a:rPr lang="en-US" dirty="0" smtClean="0"/>
              <a:t>'chef-client' is a command-line application that can be used to apply a recipe</a:t>
            </a:r>
            <a:r>
              <a:rPr lang="en-US" baseline="0" dirty="0" smtClean="0"/>
              <a:t> file</a:t>
            </a:r>
            <a:r>
              <a:rPr lang="en-US" dirty="0" smtClean="0"/>
              <a:t>.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communicate with a Chef server. So we use the '--local-mode' flag to ask 'chef-client' to look for the recipe</a:t>
            </a:r>
            <a:r>
              <a:rPr lang="en-US" b="0" baseline="0" dirty="0" smtClean="0"/>
              <a:t> file </a:t>
            </a:r>
            <a:r>
              <a:rPr lang="en-US" b="0" dirty="0" smtClean="0"/>
              <a:t>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a:t>
            </a:r>
            <a:r>
              <a:rPr lang="en-US" sz="1200" baseline="0" dirty="0" smtClean="0"/>
              <a:t> applied the recipe </a:t>
            </a:r>
            <a:r>
              <a:rPr lang="en-US" sz="1200" dirty="0" smtClean="0"/>
              <a:t>again?</a:t>
            </a:r>
            <a:r>
              <a:rPr lang="en-US" sz="1200" baseline="0" dirty="0" smtClean="0"/>
              <a:t> </a:t>
            </a:r>
            <a:r>
              <a:rPr lang="en-US" dirty="0" smtClean="0"/>
              <a:t>Before you execute the command</a:t>
            </a:r>
            <a:r>
              <a:rPr lang="en-US" baseline="0" dirty="0" smtClean="0"/>
              <a:t> to apply the recipe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applied the recipe again? Was there a situation where the package was already uninstalled and we applied this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 package with `chef-client`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packages through the distribution's specific package manager.</a:t>
            </a:r>
            <a:r>
              <a:rPr lang="en-US" baseline="0" dirty="0" smtClean="0"/>
              <a:t> This is a perfect </a:t>
            </a:r>
            <a:r>
              <a:rPr lang="en-US" dirty="0" smtClean="0"/>
              <a:t>opportunity to experiment with how to solve configuration problems with Chef.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successfully updated the file resource to include the attributes and being explicit with the action. You have demonstrated the important part of reading the documentation and taking action to meet the </a:t>
            </a:r>
            <a:r>
              <a:rPr lang="en-US" baseline="0" smtClean="0"/>
              <a:t>defined requirements.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437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t>
            </a:r>
            <a:r>
              <a:rPr lang="en-US" dirty="0" err="1" smtClean="0"/>
              <a:t>cowsay</a:t>
            </a:r>
            <a:r>
              <a:rPr lang="en-US" dirty="0" smtClean="0"/>
              <a:t>, tree,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system. We can use </a:t>
            </a:r>
            <a:r>
              <a:rPr lang="en-US" baseline="0" dirty="0" err="1" smtClean="0"/>
              <a:t>cowsay</a:t>
            </a:r>
            <a:r>
              <a:rPr lang="en-US" baseline="0" dirty="0" smtClean="0"/>
              <a:t> throughout the rest of the course to give ourselves a little chuckle. We 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During</a:t>
            </a:r>
            <a:r>
              <a:rPr lang="en-US" baseline="0" dirty="0" smtClean="0"/>
              <a:t> this course we are going to use the text-based editors installed on these virtual workstations. </a:t>
            </a:r>
            <a:r>
              <a:rPr lang="en-US" dirty="0" smtClean="0"/>
              <a:t>There are at least three command-line editors that we can choose from</a:t>
            </a:r>
            <a:r>
              <a:rPr lang="en-US" baseline="0" dirty="0" smtClean="0"/>
              <a:t> on the Linux workstation: Emacs, Nano, or Vim.</a:t>
            </a:r>
          </a:p>
          <a:p>
            <a:endParaRPr lang="en-US" baseline="0" dirty="0" smtClean="0"/>
          </a:p>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ctrl+w</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ctrl+c</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y, ENTER</a:t>
            </a: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a:t>
            </a:r>
            <a:r>
              <a:rPr lang="en-US" dirty="0" err="1" smtClean="0">
                <a:latin typeface="Courier New" panose="02070309020205020404" pitchFamily="49" charset="0"/>
                <a:cs typeface="Courier New" panose="02070309020205020404" pitchFamily="49" charset="0"/>
              </a:rPr>
              <a:t>i</a:t>
            </a:r>
            <a:endParaRPr lang="en-US" dirty="0" smtClean="0">
              <a:latin typeface="Courier New" panose="02070309020205020404" pitchFamily="49" charset="0"/>
              <a:cs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6.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chef.io/chef_client.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docs.chef.io/resour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ocs.chef.io/resourc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https://docs.chef.io/resourc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chef.io/resourc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chef.io/resource_packag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servi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fi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 </a:t>
            </a:r>
            <a:r>
              <a:rPr lang="en-US" dirty="0" smtClean="0"/>
              <a:t>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Setup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setup.rb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4"/>
            <a:ext cx="14423693" cy="5646007"/>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a:t>moo </a:t>
            </a:r>
            <a:r>
              <a:rPr lang="en-US" dirty="0" smtClean="0"/>
              <a:t>&gt;</a:t>
            </a:r>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moo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ü"/>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ü"/>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ü"/>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571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err="1" smtClean="0"/>
              <a:t>cowsay</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3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cowsay</a:t>
            </a:r>
            <a:r>
              <a:rPr lang="en-US" sz="2000" dirty="0"/>
              <a:t>] action install (up to date</a:t>
            </a:r>
            <a:r>
              <a:rPr lang="en-US" sz="2000" dirty="0" smtClean="0"/>
              <a:t>)</a:t>
            </a:r>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2/3 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endParaRPr lang="en-US" dirty="0"/>
          </a:p>
          <a:p>
            <a:pPr lvl="1"/>
            <a:r>
              <a:rPr lang="en-US" sz="3200" i="1" dirty="0"/>
              <a:t>Tips for using these editors can be found below in your participant guide</a:t>
            </a:r>
            <a:r>
              <a:rPr lang="en-US" sz="3200" i="1" dirty="0" smtClean="0"/>
              <a:t>.</a:t>
            </a:r>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smtClean="0"/>
              <a:t>This </a:t>
            </a:r>
            <a:r>
              <a:rPr lang="en-US" sz="3700" smtClean="0"/>
              <a:t>computer is </a:t>
            </a:r>
            <a:r>
              <a:rPr lang="en-US" sz="3700" dirty="0"/>
              <a:t>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14520</TotalTime>
  <Words>4650</Words>
  <Application>Microsoft Macintosh PowerPoint</Application>
  <PresentationFormat>Custom</PresentationFormat>
  <Paragraphs>603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Courier New</vt:lpstr>
      <vt:lpstr>Gill Sans</vt:lpstr>
      <vt:lpstr>ＭＳ Ｐゴシック</vt:lpstr>
      <vt:lpstr>Wingdings</vt:lpstr>
      <vt:lpstr>Arial</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Setup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Lab: The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1988</cp:revision>
  <cp:lastPrinted>2015-02-07T23:49:10Z</cp:lastPrinted>
  <dcterms:created xsi:type="dcterms:W3CDTF">2012-09-13T17:36:07Z</dcterms:created>
  <dcterms:modified xsi:type="dcterms:W3CDTF">2016-02-27T03:03:55Z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